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85" r:id="rId3"/>
    <p:sldId id="286" r:id="rId4"/>
    <p:sldId id="287" r:id="rId5"/>
    <p:sldId id="289" r:id="rId6"/>
    <p:sldId id="290" r:id="rId7"/>
    <p:sldId id="291" r:id="rId8"/>
    <p:sldId id="292" r:id="rId9"/>
    <p:sldId id="293" r:id="rId10"/>
    <p:sldId id="294" r:id="rId11"/>
    <p:sldId id="311" r:id="rId12"/>
    <p:sldId id="312" r:id="rId13"/>
    <p:sldId id="320" r:id="rId14"/>
    <p:sldId id="319" r:id="rId15"/>
    <p:sldId id="313" r:id="rId16"/>
    <p:sldId id="295" r:id="rId17"/>
    <p:sldId id="315" r:id="rId18"/>
    <p:sldId id="316" r:id="rId19"/>
    <p:sldId id="314" r:id="rId20"/>
    <p:sldId id="318" r:id="rId21"/>
    <p:sldId id="317" r:id="rId22"/>
    <p:sldId id="296" r:id="rId23"/>
    <p:sldId id="297" r:id="rId24"/>
    <p:sldId id="300" r:id="rId25"/>
    <p:sldId id="301" r:id="rId26"/>
    <p:sldId id="302" r:id="rId27"/>
    <p:sldId id="303" r:id="rId28"/>
    <p:sldId id="304" r:id="rId29"/>
    <p:sldId id="305" r:id="rId30"/>
    <p:sldId id="308" r:id="rId31"/>
    <p:sldId id="310" r:id="rId32"/>
    <p:sldId id="309" r:id="rId33"/>
    <p:sldId id="306" r:id="rId34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711" autoAdjust="0"/>
  </p:normalViewPr>
  <p:slideViewPr>
    <p:cSldViewPr snapToGrid="0">
      <p:cViewPr varScale="1">
        <p:scale>
          <a:sx n="53" d="100"/>
          <a:sy n="53" d="100"/>
        </p:scale>
        <p:origin x="18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B68A3-9ADE-40E8-B994-F6B15CE44FB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18D19-ACA5-4A86-B992-4F6CDFE8E1E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735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d-ID" dirty="0" smtClean="0"/>
              <a:t>Punya android?</a:t>
            </a:r>
          </a:p>
          <a:p>
            <a:pPr marL="171450" indent="-171450">
              <a:buFontTx/>
              <a:buChar char="-"/>
            </a:pPr>
            <a:r>
              <a:rPr lang="id-ID" dirty="0" smtClean="0"/>
              <a:t>Rencana</a:t>
            </a:r>
            <a:r>
              <a:rPr lang="id-ID" baseline="0" dirty="0" smtClean="0"/>
              <a:t> MK</a:t>
            </a:r>
          </a:p>
          <a:p>
            <a:pPr marL="171450" indent="-171450">
              <a:buFontTx/>
              <a:buChar char="-"/>
            </a:pPr>
            <a:r>
              <a:rPr lang="id-ID" dirty="0" smtClean="0"/>
              <a:t>Sedikit tentang</a:t>
            </a:r>
            <a:r>
              <a:rPr lang="id-ID" baseline="0" dirty="0" smtClean="0"/>
              <a:t> </a:t>
            </a:r>
            <a:r>
              <a:rPr lang="id-ID" dirty="0" smtClean="0"/>
              <a:t>Projek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18D19-ACA5-4A86-B992-4F6CDFE8E1E9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797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- Penggunaan internet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18D19-ACA5-4A86-B992-4F6CDFE8E1E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2412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Penjelasan mengenai penggunaan </a:t>
            </a:r>
            <a:r>
              <a:rPr lang="id-ID" dirty="0" err="1" smtClean="0"/>
              <a:t>mobile</a:t>
            </a:r>
            <a:r>
              <a:rPr lang="id-ID" dirty="0" smtClean="0"/>
              <a:t> </a:t>
            </a:r>
            <a:r>
              <a:rPr lang="id-ID" dirty="0" err="1" smtClean="0"/>
              <a:t>device</a:t>
            </a:r>
            <a:r>
              <a:rPr lang="id-ID" dirty="0" smtClean="0"/>
              <a:t> yang melebihi penggunaan perangkat lain</a:t>
            </a:r>
          </a:p>
          <a:p>
            <a:r>
              <a:rPr lang="id-ID" dirty="0" smtClean="0"/>
              <a:t>Didukung</a:t>
            </a:r>
            <a:r>
              <a:rPr lang="id-ID" baseline="0" dirty="0" smtClean="0"/>
              <a:t> oleh fakta dalam grafik perbandingan </a:t>
            </a:r>
            <a:r>
              <a:rPr lang="id-ID" baseline="0" dirty="0" err="1" smtClean="0"/>
              <a:t>mobile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device</a:t>
            </a:r>
            <a:r>
              <a:rPr lang="id-ID" baseline="0" dirty="0" smtClean="0"/>
              <a:t> dengan perangkat 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2B0A-0BC7-405A-B4E8-50996D59BC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Penjelasan mengenai penggunaan </a:t>
            </a:r>
            <a:r>
              <a:rPr lang="id-ID" dirty="0" err="1" smtClean="0"/>
              <a:t>android</a:t>
            </a:r>
            <a:r>
              <a:rPr lang="id-ID" dirty="0" smtClean="0"/>
              <a:t> yang melebihi penggunaan OS lain</a:t>
            </a:r>
          </a:p>
          <a:p>
            <a:r>
              <a:rPr lang="id-ID" dirty="0" smtClean="0"/>
              <a:t>Didukung</a:t>
            </a:r>
            <a:r>
              <a:rPr lang="id-ID" baseline="0" dirty="0" smtClean="0"/>
              <a:t> oleh fakta dalam grafik perbandingan </a:t>
            </a:r>
            <a:r>
              <a:rPr lang="id-ID" baseline="0" dirty="0" err="1" smtClean="0"/>
              <a:t>android</a:t>
            </a:r>
            <a:r>
              <a:rPr lang="id-ID" baseline="0" dirty="0" smtClean="0"/>
              <a:t> dengan OS lain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D2B0A-0BC7-405A-B4E8-50996D59BC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6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26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36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900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189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387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225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441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084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843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467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48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9B1DF-74CA-46B0-AE9E-F7A1D86B9693}" type="datetimeFigureOut">
              <a:rPr lang="id-ID" smtClean="0"/>
              <a:t>21/02/2017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31E5-A9A9-4579-9644-623611AF83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397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237" y="624116"/>
            <a:ext cx="7772400" cy="1496291"/>
          </a:xfrm>
        </p:spPr>
        <p:txBody>
          <a:bodyPr/>
          <a:lstStyle/>
          <a:p>
            <a:r>
              <a:rPr lang="id-ID" dirty="0" smtClean="0"/>
              <a:t>Mobile Programming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437" y="2296978"/>
            <a:ext cx="6858000" cy="1655762"/>
          </a:xfrm>
        </p:spPr>
        <p:txBody>
          <a:bodyPr/>
          <a:lstStyle/>
          <a:p>
            <a:r>
              <a:rPr lang="id-ID" dirty="0" smtClean="0"/>
              <a:t>Andika Sundawijaya</a:t>
            </a:r>
          </a:p>
          <a:p>
            <a:r>
              <a:rPr lang="id-ID" dirty="0" smtClean="0"/>
              <a:t>Pertemuan - 1 </a:t>
            </a:r>
            <a:endParaRPr lang="id-ID" dirty="0"/>
          </a:p>
        </p:txBody>
      </p:sp>
      <p:pic>
        <p:nvPicPr>
          <p:cNvPr id="1026" name="Picture 2" descr="http://www.houstonappdevelopment.com/wp-content/uploads/sites/8/2015/02/banner-i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9" y="3505200"/>
            <a:ext cx="702552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asystreet.com/wp-content/uploads/2012/07/smartphone-tabl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8229"/>
            <a:ext cx="47625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400" dirty="0" smtClean="0"/>
              <a:t>Kenapa berbasis </a:t>
            </a:r>
            <a:r>
              <a:rPr lang="id-ID" sz="5400" i="1" dirty="0" smtClean="0"/>
              <a:t>Mobile</a:t>
            </a:r>
            <a:r>
              <a:rPr lang="id-ID" sz="5400" dirty="0" smtClean="0"/>
              <a:t>?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sundawijaya@gmail.com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359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2290" name="Picture 2" descr="http://sagamer.co.za/img/evolution-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46" y="1404369"/>
            <a:ext cx="9017454" cy="375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3314" name="Picture 2" descr="https://2.bp.blogspot.com/-7x8K7IUdqBU/VysyO3dB9GI/AAAAAAAADbY/jhR-Wc96bKAdnbXzinhaw8A2c_H8nHrzQCLcB/s400/Ubuntu%2B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3" y="584654"/>
            <a:ext cx="5679169" cy="56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4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AutoShape 2" descr="https://cdns.klimg.com/merdeka.com/i/w/news/2016/01/22/654499/content_images/670x335/20160122144437-1-meme-nokia-3310-006-bramy-biantor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1508" name="Picture 4" descr="https://cdns.klimg.com/merdeka.com/i/w/news/2016/01/22/654499/content_images/670x335/20160122144437-1-meme-nokia-3310-006-bramy-bianto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52945"/>
            <a:ext cx="8215586" cy="59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482" name="Picture 2" descr="http://combiboilersleeds.com/images/social/social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75"/>
            <a:ext cx="9144000" cy="64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8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4338" name="Picture 2" descr="http://image-serve.hipwee.com/wp-content/uploads/2015/02/baby-photo-75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857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5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sundawijaya@gmail.com</a:t>
            </a:r>
            <a:endParaRPr lang="en-US"/>
          </a:p>
        </p:txBody>
      </p:sp>
      <p:pic>
        <p:nvPicPr>
          <p:cNvPr id="18434" name="Picture 2" descr="http://id.techinasia.com/wp-content/uploads/2013/12/smartphone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27"/>
            <a:ext cx="9144000" cy="61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9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6386" name="Picture 2" descr="https://assets.jalantikus.com/assets/cache/1380/600/gadgets/2016/01/05/main-smartphone-berlebiha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2433"/>
            <a:ext cx="9153530" cy="397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1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7410" name="Picture 2" descr="https://www.droidlime.com/wp-content/uploads/2015/10/food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5656"/>
            <a:ext cx="9144002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9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5362" name="Picture 2" descr="http://i1319.photobucket.com/albums/t677/awwcorp/DroidLime/Seluk%20Beluk%20Android%20One%20Hape%20Murah%20dari%20Google/Seluk-beluk-Android-One-08_zpsq0ssdt6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679566"/>
            <a:ext cx="9142645" cy="51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9458" name="Picture 2" descr="http://palingbaru.com/sites/default/files/styles/article_image/public/field/image/f1s-selfie-expert.jpg?itok=ajPZAI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416" y="365126"/>
            <a:ext cx="11283696" cy="591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9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/>
        </p:nvGrpSpPr>
        <p:grpSpPr>
          <a:xfrm>
            <a:off x="0" y="365126"/>
            <a:ext cx="9144000" cy="6089466"/>
            <a:chOff x="0" y="365126"/>
            <a:chExt cx="9144000" cy="6089466"/>
          </a:xfrm>
        </p:grpSpPr>
        <p:pic>
          <p:nvPicPr>
            <p:cNvPr id="18434" name="Picture 2" descr="http://assets.intisari-online.com/media/article_image/cover/medium/13545-sibuk-pakai-ponsel-sulit-naik-jabata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5126"/>
              <a:ext cx="9144000" cy="608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0" y="4700266"/>
              <a:ext cx="902788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3600" dirty="0" smtClean="0">
                  <a:ln w="0"/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Nulis “hahahaha”</a:t>
              </a:r>
            </a:p>
            <a:p>
              <a:pPr algn="r"/>
              <a:r>
                <a:rPr lang="id-ID" sz="3600" dirty="0" smtClean="0">
                  <a:ln w="0"/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“wkwkwk”</a:t>
              </a:r>
            </a:p>
            <a:p>
              <a:pPr algn="r"/>
              <a:r>
                <a:rPr lang="id-ID" sz="3600" dirty="0" smtClean="0">
                  <a:ln w="0"/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saat chatting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80660" y="379134"/>
              <a:ext cx="5947226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4400" dirty="0" smtClean="0">
                  <a:ln w="0"/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Ekspresi lo </a:t>
              </a:r>
            </a:p>
            <a:p>
              <a:pPr algn="r"/>
              <a:r>
                <a:rPr lang="id-ID" sz="4400" dirty="0" smtClean="0">
                  <a:ln w="0"/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ketika</a:t>
              </a:r>
              <a:endParaRPr lang="id-ID" sz="4400" dirty="0" smtClean="0">
                <a:ln w="0"/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62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2" descr="https://uploads.propointgraphics.com/wp-content/uploads/2014/08/Evolution-of-Technology-82014-1024x60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6" b="7301"/>
          <a:stretch/>
        </p:blipFill>
        <p:spPr bwMode="auto">
          <a:xfrm>
            <a:off x="0" y="1"/>
            <a:ext cx="9144000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2.bp.blogspot.com/-F0FPzjAIONA/VOyXA1L4tmI/AAAAAAABakY/TGiM7RYTyB4/s1600/indonesia%2Bad%2Bspending%2B2013%2B3%2B10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b="68076"/>
          <a:stretch/>
        </p:blipFill>
        <p:spPr bwMode="auto">
          <a:xfrm>
            <a:off x="0" y="3892995"/>
            <a:ext cx="9144000" cy="16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2.bp.blogspot.com/-F0FPzjAIONA/VOyXA1L4tmI/AAAAAAABakY/TGiM7RYTyB4/s1600/indonesia%2Bad%2Bspending%2B2013%2B3%2B10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8" t="81188" r="5009" b="5699"/>
          <a:stretch/>
        </p:blipFill>
        <p:spPr bwMode="auto">
          <a:xfrm>
            <a:off x="1613647" y="5777754"/>
            <a:ext cx="6414247" cy="95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7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0" name="Picture 2" descr="COTD-Charts-7-April-2016-Mobiles-capture-50-percent-of-time-for-16-24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33" y="1"/>
            <a:ext cx="4823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dirty="0" smtClean="0"/>
              <a:t>Bahasa Pemrograman </a:t>
            </a:r>
            <a:r>
              <a:rPr lang="id-ID" sz="3600" dirty="0" smtClean="0"/>
              <a:t>dengan Platformnya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Menguasai bahasa pemrograman di platformnya</a:t>
            </a:r>
          </a:p>
          <a:p>
            <a:pPr lvl="1"/>
            <a:r>
              <a:rPr lang="id-ID" dirty="0" smtClean="0"/>
              <a:t>Java</a:t>
            </a:r>
            <a:endParaRPr lang="id-ID" dirty="0" smtClean="0"/>
          </a:p>
          <a:p>
            <a:pPr lvl="1"/>
            <a:r>
              <a:rPr lang="id-ID" dirty="0" smtClean="0"/>
              <a:t>Swift</a:t>
            </a:r>
          </a:p>
          <a:p>
            <a:pPr lvl="1"/>
            <a:r>
              <a:rPr lang="id-ID" dirty="0" smtClean="0"/>
              <a:t>HTML 5 + Javascript</a:t>
            </a:r>
          </a:p>
          <a:p>
            <a:pPr lvl="1"/>
            <a:r>
              <a:rPr lang="id-ID" dirty="0" smtClean="0"/>
              <a:t>C#</a:t>
            </a:r>
          </a:p>
          <a:p>
            <a:pPr lvl="1"/>
            <a:r>
              <a:rPr lang="id-ID" dirty="0" smtClean="0"/>
              <a:t>C++</a:t>
            </a:r>
            <a:endParaRPr lang="id-ID" dirty="0" smtClean="0"/>
          </a:p>
          <a:p>
            <a:r>
              <a:rPr lang="id-ID" b="1" dirty="0" smtClean="0"/>
              <a:t>Object </a:t>
            </a:r>
            <a:r>
              <a:rPr lang="id-ID" b="1" dirty="0"/>
              <a:t>oriented programming</a:t>
            </a:r>
          </a:p>
          <a:p>
            <a:endParaRPr lang="id-ID" dirty="0"/>
          </a:p>
        </p:txBody>
      </p:sp>
      <p:pic>
        <p:nvPicPr>
          <p:cNvPr id="4098" name="Picture 2" descr="http://mobileapps.its.umich.edu/sites/all/themes/umzentwo/images/build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04" y="4239491"/>
            <a:ext cx="2790596" cy="261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7550"/>
            <a:ext cx="7886700" cy="759215"/>
          </a:xfrm>
        </p:spPr>
        <p:txBody>
          <a:bodyPr/>
          <a:lstStyle/>
          <a:p>
            <a:pPr algn="ctr"/>
            <a:r>
              <a:rPr lang="id-ID" dirty="0" smtClean="0"/>
              <a:t>Kenapa </a:t>
            </a:r>
            <a:r>
              <a:rPr lang="id-ID" dirty="0" err="1" smtClean="0"/>
              <a:t>Android</a:t>
            </a:r>
            <a:r>
              <a:rPr lang="id-ID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sundawijaya@gmail.com</a:t>
            </a:r>
            <a:endParaRPr lang="en-US" dirty="0"/>
          </a:p>
        </p:txBody>
      </p:sp>
      <p:pic>
        <p:nvPicPr>
          <p:cNvPr id="5124" name="Picture 4" descr="http://www.w8themes.com/wp-content/uploads/2013/11/Free-Wallpaper-For-And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55" y="1124341"/>
            <a:ext cx="9173855" cy="57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851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nielsen.com/content/dam/corporate/us/en/images/news-trends/2016-newswire/tops-digital-2016-chart-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71" y="0"/>
            <a:ext cx="6865257" cy="687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3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-1"/>
            <a:ext cx="8515350" cy="4963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0" t="43734" r="44088" b="19889"/>
          <a:stretch/>
        </p:blipFill>
        <p:spPr>
          <a:xfrm>
            <a:off x="1995714" y="4963331"/>
            <a:ext cx="5152572" cy="189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4426"/>
          </a:xfrm>
        </p:spPr>
        <p:txBody>
          <a:bodyPr>
            <a:noAutofit/>
          </a:bodyPr>
          <a:lstStyle/>
          <a:p>
            <a:r>
              <a:rPr lang="en-US" sz="2800" b="1" dirty="0"/>
              <a:t>Market share held by mobile operating systems in </a:t>
            </a:r>
            <a:r>
              <a:rPr lang="en-US" sz="2800" b="1" dirty="0" smtClean="0"/>
              <a:t>Indonesia</a:t>
            </a:r>
            <a:endParaRPr lang="id-ID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3" t="13993" r="7466" b="24908"/>
          <a:stretch/>
        </p:blipFill>
        <p:spPr bwMode="auto">
          <a:xfrm>
            <a:off x="57971" y="1102660"/>
            <a:ext cx="9018793" cy="56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4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736"/>
            <a:ext cx="9157568" cy="51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146" name="Picture 2" descr="https://grl4g152iaf38h0jg2pmaxr1-wpengine.netdna-ssl.com/wp-content/uploads/2015/11/buildmobilea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155" y="847793"/>
            <a:ext cx="10570309" cy="51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912" y="944817"/>
            <a:ext cx="8833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HOW TO BUILD MOBILE APPS 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074" name="Picture 2" descr="http://ideosphereconsulting.com/blog/wp-content/uploads/2016/04/idea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5999"/>
            <a:ext cx="9144000" cy="457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4" descr="http://readyworx.com/images/mobile-app-development-process-new-y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3921"/>
            <a:ext cx="9158574" cy="403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6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Terima kasih</a:t>
            </a:r>
            <a:br>
              <a:rPr lang="id-ID" dirty="0" smtClean="0"/>
            </a:br>
            <a:r>
              <a:rPr lang="id-ID" sz="1800" dirty="0" smtClean="0"/>
              <a:t>sundawijaya@gmail.com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4342" name="Picture 6" descr="http://i.imgur.com/rPL35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908"/>
            <a:ext cx="9148607" cy="51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1.bp.blogspot.com/-k3chiPh9F-Y/VdFmE9k4hpI/AAAAAAAAB9A/H2_MqasmAgw/s1600/image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49" y="0"/>
            <a:ext cx="3119893" cy="31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0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84" t="26432" r="19100" b="5695"/>
          <a:stretch/>
        </p:blipFill>
        <p:spPr>
          <a:xfrm>
            <a:off x="0" y="827318"/>
            <a:ext cx="9161170" cy="5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r="1247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2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523"/>
            <a:ext cx="9146478" cy="51428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634516" y="2975431"/>
            <a:ext cx="653143" cy="24093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21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51"/>
            <a:ext cx="9146478" cy="51428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6114" y="1825627"/>
            <a:ext cx="512536" cy="37914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773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37067"/>
            <a:ext cx="9146479" cy="514282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46057" y="3672116"/>
            <a:ext cx="512536" cy="18142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87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7712</TotalTime>
  <Words>122</Words>
  <Application>Microsoft Office PowerPoint</Application>
  <PresentationFormat>On-screen Show (4:3)</PresentationFormat>
  <Paragraphs>36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Office Theme</vt:lpstr>
      <vt:lpstr>Mobile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Kenapa berbasis Mobile?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Bahasa Pemrograman dengan Platformnya</vt:lpstr>
      <vt:lpstr>Kenapa Android?</vt:lpstr>
      <vt:lpstr>PowerPoint Presentation</vt:lpstr>
      <vt:lpstr>PowerPoint Presentation</vt:lpstr>
      <vt:lpstr>PowerPoint Presentation</vt:lpstr>
      <vt:lpstr>Market share held by mobile operating systems in Indonesia</vt:lpstr>
      <vt:lpstr>PowerPoint Presentation</vt:lpstr>
      <vt:lpstr>PowerPoint Presentation</vt:lpstr>
      <vt:lpstr>PowerPoint Presentation</vt:lpstr>
      <vt:lpstr>Terima kasih sundawijaya@gmail.com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creator>Andika Sundawijaya</dc:creator>
  <cp:lastModifiedBy>Andika Sundawijaya</cp:lastModifiedBy>
  <cp:revision>18</cp:revision>
  <dcterms:created xsi:type="dcterms:W3CDTF">2017-02-21T06:05:08Z</dcterms:created>
  <dcterms:modified xsi:type="dcterms:W3CDTF">2017-02-26T14:37:23Z</dcterms:modified>
</cp:coreProperties>
</file>